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3" r:id="rId8"/>
    <p:sldId id="268" r:id="rId9"/>
    <p:sldId id="264" r:id="rId10"/>
    <p:sldId id="274" r:id="rId11"/>
    <p:sldId id="273" r:id="rId12"/>
    <p:sldId id="269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«Школьная инициатива»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8895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Муниципальное </a:t>
            </a:r>
            <a:r>
              <a:rPr lang="ru-RU" dirty="0" smtClean="0"/>
              <a:t>общеобразовательное бюджетное учреждение средняя </a:t>
            </a:r>
            <a:r>
              <a:rPr lang="ru-RU" dirty="0" smtClean="0"/>
              <a:t>общеобразовательная школа №11» </a:t>
            </a:r>
            <a:r>
              <a:rPr lang="ru-RU" dirty="0" smtClean="0"/>
              <a:t>города Сочи имени Героя Советского Союза Корнеева Г.И.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г. Сочи  - 2023 год      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 для </a:t>
            </a:r>
            <a:r>
              <a:rPr lang="ru-RU" dirty="0" err="1" smtClean="0"/>
              <a:t>стритбола</a:t>
            </a:r>
            <a:endParaRPr lang="ru-RU" dirty="0"/>
          </a:p>
        </p:txBody>
      </p:sp>
      <p:pic>
        <p:nvPicPr>
          <p:cNvPr id="30722" name="Picture 2" descr="C:\Users\Админ\Desktop\ПШИ №11\Новая папка\IMG-20230402-WA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6079"/>
            <a:ext cx="3521075" cy="2634204"/>
          </a:xfrm>
          <a:prstGeom prst="rect">
            <a:avLst/>
          </a:prstGeom>
          <a:noFill/>
        </p:spPr>
      </p:pic>
      <p:pic>
        <p:nvPicPr>
          <p:cNvPr id="30724" name="Picture 4" descr="C:\Users\Админ\Desktop\ПШИ №11\Новая папка\stritbo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78300" y="2729787"/>
            <a:ext cx="3965600" cy="2552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Гимнастический сектор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C:\Users\Админ\Desktop\ПШИ №11\Новая папка\IMG-20230402-WA00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1623"/>
            <a:ext cx="3521075" cy="2634204"/>
          </a:xfrm>
          <a:prstGeom prst="rect">
            <a:avLst/>
          </a:prstGeom>
          <a:noFill/>
        </p:spPr>
      </p:pic>
      <p:pic>
        <p:nvPicPr>
          <p:cNvPr id="29698" name="Picture 2" descr="C:\Users\Админ\Desktop\ПШИ №11\Новая папка\bcf26e51-3691-11e5-80d2-00155d00f103_74d1266e-3841-11e5-80d2-00155d00f103 (1)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48867" y="2571744"/>
            <a:ext cx="4060687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Беговая дорожка и </a:t>
            </a:r>
            <a:br>
              <a:rPr lang="ru-RU" sz="3200" dirty="0" smtClean="0"/>
            </a:br>
            <a:r>
              <a:rPr lang="ru-RU" sz="3200" dirty="0" smtClean="0"/>
              <a:t>полоса препятствий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Админ\Desktop\ПШИ №11\Новая папка\IMG-20230403-WA00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1623"/>
            <a:ext cx="3521075" cy="2634204"/>
          </a:xfrm>
          <a:prstGeom prst="rect">
            <a:avLst/>
          </a:prstGeom>
          <a:noFill/>
        </p:spPr>
      </p:pic>
      <p:pic>
        <p:nvPicPr>
          <p:cNvPr id="19462" name="Picture 6" descr="C:\Users\Админ\Desktop\ПШИ №11\Новая папка\pchbpchst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571744"/>
            <a:ext cx="3812934" cy="2504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23076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предусматривает устройство: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7239000" cy="4812686"/>
          </a:xfrm>
        </p:spPr>
        <p:txBody>
          <a:bodyPr/>
          <a:lstStyle/>
          <a:p>
            <a:r>
              <a:rPr lang="ru-RU" dirty="0" smtClean="0"/>
              <a:t>- площадка для размещения спортивных зон (поле для </a:t>
            </a:r>
            <a:r>
              <a:rPr lang="ru-RU" dirty="0" err="1" smtClean="0"/>
              <a:t>стритбола</a:t>
            </a:r>
            <a:r>
              <a:rPr lang="ru-RU" dirty="0" smtClean="0"/>
              <a:t>, волейбола)</a:t>
            </a:r>
          </a:p>
          <a:p>
            <a:r>
              <a:rPr lang="ru-RU" dirty="0" smtClean="0"/>
              <a:t>- подиум и перекрытия над местами для болельщиков (закрытые спортивные зоны)</a:t>
            </a:r>
          </a:p>
          <a:p>
            <a:r>
              <a:rPr lang="ru-RU" dirty="0" smtClean="0"/>
              <a:t>- новое дорожное покрытие для беговой дорожки</a:t>
            </a:r>
          </a:p>
          <a:p>
            <a:r>
              <a:rPr lang="ru-RU" dirty="0" smtClean="0"/>
              <a:t>Подиум для размещения гимнастического сектора</a:t>
            </a:r>
          </a:p>
          <a:p>
            <a:r>
              <a:rPr lang="ru-RU" dirty="0" smtClean="0"/>
              <a:t>новое дорожное покрытие тротуара между зонами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86634" cy="771508"/>
          </a:xfrm>
        </p:spPr>
        <p:txBody>
          <a:bodyPr>
            <a:normAutofit/>
          </a:bodyPr>
          <a:lstStyle/>
          <a:p>
            <a:r>
              <a:rPr lang="ru-RU" sz="3600" dirty="0"/>
              <a:t>Ожидаемые результаты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85860"/>
            <a:ext cx="7258072" cy="8140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Спортивно-оздоровительная площадка «Живое общение и оздоровление» должна функционировать в таких направлениях: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 Место отдыха</a:t>
            </a:r>
          </a:p>
          <a:p>
            <a:r>
              <a:rPr lang="ru-RU" sz="2800" dirty="0" smtClean="0"/>
              <a:t>- Зона для поведения спортивных соревнований</a:t>
            </a:r>
          </a:p>
          <a:p>
            <a:r>
              <a:rPr lang="ru-RU" sz="2800" dirty="0" smtClean="0"/>
              <a:t>- Зона для общения</a:t>
            </a:r>
          </a:p>
          <a:p>
            <a:r>
              <a:rPr lang="ru-RU" sz="2800" dirty="0" smtClean="0"/>
              <a:t>- Место для тренировок</a:t>
            </a:r>
          </a:p>
          <a:p>
            <a:r>
              <a:rPr lang="ru-RU" sz="2800" dirty="0" smtClean="0"/>
              <a:t>- Использовать эту зону, как учебное пространство для проведения занятий по физической культуре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09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каждый найдет себе место в </a:t>
            </a:r>
            <a:br>
              <a:rPr lang="ru-RU" dirty="0" smtClean="0"/>
            </a:br>
            <a:r>
              <a:rPr lang="ru-RU" dirty="0" smtClean="0"/>
              <a:t>нашей спортивной зоне - отдых с пользой для здоровья,</a:t>
            </a:r>
            <a:br>
              <a:rPr lang="ru-RU" dirty="0" smtClean="0"/>
            </a:br>
            <a:r>
              <a:rPr lang="ru-RU" dirty="0" smtClean="0"/>
              <a:t>и лучших достижений в учебе!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481918" cy="82294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1. Проект «Школьная  инициатива»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Проблема благоустройства пришкольной территории МОБУ СОШ №</a:t>
            </a:r>
            <a:r>
              <a:rPr lang="ru-RU" sz="2000" dirty="0" smtClean="0"/>
              <a:t>11 была </a:t>
            </a:r>
            <a:r>
              <a:rPr lang="ru-RU" sz="2000" dirty="0" smtClean="0"/>
              <a:t>актуальна с первых лет ее существования, а с постройкой нового корпуса начальной школы стала актуальной в настоящее время.</a:t>
            </a:r>
          </a:p>
          <a:p>
            <a:r>
              <a:rPr lang="ru-RU" sz="2000" dirty="0" smtClean="0"/>
              <a:t> Детям и подросткам не хватает площадок, зон отдыха, игровых зон, обустроенных зон. </a:t>
            </a:r>
          </a:p>
          <a:p>
            <a:r>
              <a:rPr lang="ru-RU" sz="2000" dirty="0" smtClean="0"/>
              <a:t> На школьных переменах дети должны получить возможность полезного восстановления, отдыха, сейчас они, в основном, сидят,«убивая» время в телефонах. </a:t>
            </a:r>
          </a:p>
          <a:p>
            <a:r>
              <a:rPr lang="ru-RU" sz="2000" dirty="0" smtClean="0"/>
              <a:t>Спортивная зона очень помогла бы учащимся в организации оздоровительного, полезного отдыха.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«Здоровые – мы!»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r>
              <a:rPr lang="ru-RU" dirty="0" smtClean="0"/>
              <a:t>Благоустройство новой спортивной площадки является важным событием для всех учащихся, т.к. представляет собой применение современных спортивных технологий и возможности для улучшения результатов обучения и воспитания.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230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3. Проект </a:t>
            </a:r>
            <a:br>
              <a:rPr lang="ru-RU" sz="3600" dirty="0" smtClean="0"/>
            </a:br>
            <a:r>
              <a:rPr lang="ru-RU" sz="3600" dirty="0" smtClean="0"/>
              <a:t>«Школьная  инициатива»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4669810"/>
          </a:xfrm>
        </p:spPr>
        <p:txBody>
          <a:bodyPr>
            <a:normAutofit/>
          </a:bodyPr>
          <a:lstStyle/>
          <a:p>
            <a:r>
              <a:rPr lang="ru-RU" dirty="0" smtClean="0"/>
              <a:t>Идея создания спортивно-оздоровительной площадки стала актуальной с появлением проекта «Школьная инициатива». </a:t>
            </a:r>
          </a:p>
          <a:p>
            <a:r>
              <a:rPr lang="ru-RU" dirty="0" smtClean="0"/>
              <a:t>В школе создана инициативная (проектная группа):</a:t>
            </a:r>
          </a:p>
          <a:p>
            <a:r>
              <a:rPr lang="ru-RU" dirty="0" smtClean="0"/>
              <a:t>1. Якунин Родион – 9 класс</a:t>
            </a:r>
          </a:p>
          <a:p>
            <a:r>
              <a:rPr lang="ru-RU" dirty="0" smtClean="0"/>
              <a:t>2. Савушкина Галина – 9 класс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Гальцев</a:t>
            </a:r>
            <a:r>
              <a:rPr lang="ru-RU" dirty="0" smtClean="0"/>
              <a:t> Семен - 8 класс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115196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Актуальность проекта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28736"/>
            <a:ext cx="7258072" cy="71438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Создание спортивно-оздоровительной площадки на пришкольном участке и организация занятий спортом на открытом воздухе.</a:t>
            </a:r>
            <a:endParaRPr lang="ru-RU" sz="2000" dirty="0"/>
          </a:p>
        </p:txBody>
      </p:sp>
      <p:pic>
        <p:nvPicPr>
          <p:cNvPr id="28673" name="Picture 1" descr="C:\Users\Админ\Desktop\ПШИ №11\Новая папка\стритболбф_размер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1467" y="3214688"/>
            <a:ext cx="5850466" cy="329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Создание на территории школы новой спортивно – оздоровительной зоны для учащихся разных возрастных категорий.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Наш девиз «Изменим себя к лучшему!»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- создать инициативную группу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600200"/>
            <a:ext cx="4198818" cy="4525963"/>
          </a:xfrm>
        </p:spPr>
        <p:txBody>
          <a:bodyPr/>
          <a:lstStyle/>
          <a:p>
            <a:r>
              <a:rPr lang="ru-RU" dirty="0" smtClean="0"/>
              <a:t>- разработать нормативно-правовую базу, обеспечивающую инновационную деятельность по организации пространства пришкольной территории.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План работы. анализ ситуации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 Изучить информационные материалы по теме проекта.</a:t>
            </a:r>
          </a:p>
          <a:p>
            <a:r>
              <a:rPr lang="ru-RU" dirty="0" smtClean="0"/>
              <a:t> 2 • Подобрать варианты оснащения пространства выбранной зоны. </a:t>
            </a:r>
          </a:p>
          <a:p>
            <a:r>
              <a:rPr lang="ru-RU" dirty="0" smtClean="0"/>
              <a:t>3 • Составить критерии выбора и подобрать примерный вариант спортивной среды.</a:t>
            </a:r>
          </a:p>
          <a:p>
            <a:r>
              <a:rPr lang="ru-RU" dirty="0" smtClean="0"/>
              <a:t>4 • Провести экономическую оценку проекта. Реализовать проект оборудовав выбранную зону.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Краткое содержание деятельности.</a:t>
            </a:r>
          </a:p>
          <a:p>
            <a:pPr lvl="0"/>
            <a:r>
              <a:rPr lang="ru-RU" dirty="0" smtClean="0"/>
              <a:t>Введение. Актуальность проекта. Цель и задачи.</a:t>
            </a:r>
          </a:p>
          <a:p>
            <a:pPr lvl="0"/>
            <a:r>
              <a:rPr lang="ru-RU" dirty="0" smtClean="0"/>
              <a:t>Основная часть. Анализ ситуации. Ожидаемые результаты. Проектное решение. Ресурсы.</a:t>
            </a:r>
          </a:p>
          <a:p>
            <a:pPr lvl="0"/>
            <a:r>
              <a:rPr lang="ru-RU" dirty="0" smtClean="0"/>
              <a:t>Описание желаемых результатов. Окупаемость проекта. Этапы проекта.</a:t>
            </a:r>
          </a:p>
          <a:p>
            <a:pPr lvl="0"/>
            <a:r>
              <a:rPr lang="ru-RU" dirty="0" smtClean="0"/>
              <a:t>Заключение </a:t>
            </a:r>
          </a:p>
          <a:p>
            <a:pPr lvl="0"/>
            <a:r>
              <a:rPr lang="ru-RU" dirty="0" smtClean="0"/>
              <a:t>Приложение </a:t>
            </a:r>
          </a:p>
          <a:p>
            <a:pPr lvl="0"/>
            <a:r>
              <a:rPr lang="ru-RU" dirty="0" smtClean="0"/>
              <a:t>Схема планировочной организации земельного участка.</a:t>
            </a:r>
          </a:p>
          <a:p>
            <a:r>
              <a:rPr lang="ru-RU" dirty="0" smtClean="0"/>
              <a:t>Техническое задание. Нормативные документы.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760</TotalTime>
  <Words>475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Trebuchet MS</vt:lpstr>
      <vt:lpstr>Wingdings</vt:lpstr>
      <vt:lpstr>Wingdings 2</vt:lpstr>
      <vt:lpstr>Изящная</vt:lpstr>
      <vt:lpstr>Проект «Школьная инициатива»</vt:lpstr>
      <vt:lpstr>1. Проект «Школьная  инициатива»</vt:lpstr>
      <vt:lpstr>2. «Здоровые – мы!» </vt:lpstr>
      <vt:lpstr>3. Проект  «Школьная  инициатива» </vt:lpstr>
      <vt:lpstr> Актуальность проекта</vt:lpstr>
      <vt:lpstr>ЦЕЛЬ проекта </vt:lpstr>
      <vt:lpstr>Задачи проекта:</vt:lpstr>
      <vt:lpstr>План работы. анализ ситуации</vt:lpstr>
      <vt:lpstr>Содержание</vt:lpstr>
      <vt:lpstr>поле для стритбола</vt:lpstr>
      <vt:lpstr>Гимнастический сектор</vt:lpstr>
      <vt:lpstr>Беговая дорожка и  полоса препятствий</vt:lpstr>
      <vt:lpstr>Проект предусматривает устройство: </vt:lpstr>
      <vt:lpstr>Ожидаемые результаты</vt:lpstr>
      <vt:lpstr> каждый найдет себе место в  нашей спортивной зоне - отдых с пользой для здоровья, и лучших достижений в учебе!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«Школьная инициатива»</dc:title>
  <dc:creator>Админ</dc:creator>
  <cp:lastModifiedBy>Пользователь Windows</cp:lastModifiedBy>
  <cp:revision>77</cp:revision>
  <dcterms:created xsi:type="dcterms:W3CDTF">2023-03-27T19:28:58Z</dcterms:created>
  <dcterms:modified xsi:type="dcterms:W3CDTF">2023-04-05T05:25:56Z</dcterms:modified>
</cp:coreProperties>
</file>